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731520"/>
            <a:ext cx="73152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lnSpc>
                <a:spcPct val="150000"/>
              </a:lnSpc>
              <a:defRPr sz="4000" b="1"/>
            </a:pPr>
            <a:r>
              <a:t>基于FGOALS-g3动力模式的</a:t>
            </a:r>
            <a:br/>
            <a:r>
              <a:t>ENSO预测系统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2004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defRPr sz="3200" b="1">
                <a:solidFill>
                  <a:srgbClr val="FF0000"/>
                </a:solidFill>
              </a:defRPr>
            </a:pPr>
            <a:r>
              <a:t>2022年1月预报结果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45720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lnSpc>
                <a:spcPct val="150000"/>
              </a:lnSpc>
              <a:defRPr sz="1800"/>
            </a:pPr>
            <a:r>
              <a:t>李昊谦, 陈林, 孙明</a:t>
            </a:r>
            <a:br/>
            <a:r>
              <a:t>南京信息工程大学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59436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defRPr sz="1800"/>
            </a:pPr>
            <a:r>
              <a:t>2026.01.31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EIO</a:t>
            </a:r>
          </a:p>
        </p:txBody>
      </p:sp>
      <p:pic>
        <p:nvPicPr>
          <p:cNvPr id="3" name="Picture 2" descr="tmprd9twwj3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SSTA</a:t>
            </a:r>
          </a:p>
        </p:txBody>
      </p:sp>
      <p:pic>
        <p:nvPicPr>
          <p:cNvPr id="3" name="Picture 2" descr="tmp55f1edcl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850hPa</a:t>
            </a:r>
          </a:p>
        </p:txBody>
      </p:sp>
      <p:pic>
        <p:nvPicPr>
          <p:cNvPr id="3" name="Picture 2" descr="tmpnnym657j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500hPa</a:t>
            </a:r>
          </a:p>
        </p:txBody>
      </p:sp>
      <p:pic>
        <p:nvPicPr>
          <p:cNvPr id="3" name="Picture 2" descr="tmp85e028qc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200hPa</a:t>
            </a:r>
          </a:p>
        </p:txBody>
      </p:sp>
      <p:pic>
        <p:nvPicPr>
          <p:cNvPr id="3" name="Picture 2" descr="tmpp3f55nir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Land</a:t>
            </a:r>
          </a:p>
        </p:txBody>
      </p:sp>
      <p:pic>
        <p:nvPicPr>
          <p:cNvPr id="3" name="Picture 2" descr="tmpyqov5vg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2841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Ocean</a:t>
            </a:r>
          </a:p>
        </p:txBody>
      </p:sp>
      <p:pic>
        <p:nvPicPr>
          <p:cNvPr id="3" name="Picture 2" descr="tmp2xhmi607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Temperature over Land</a:t>
            </a:r>
          </a:p>
        </p:txBody>
      </p:sp>
      <p:pic>
        <p:nvPicPr>
          <p:cNvPr id="3" name="Picture 2" descr="tmpf27adzo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2841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China</a:t>
            </a:r>
          </a:p>
        </p:txBody>
      </p:sp>
      <p:pic>
        <p:nvPicPr>
          <p:cNvPr id="3" name="Picture 2" descr="tmp_1vin37j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2590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Temperature over China</a:t>
            </a:r>
          </a:p>
        </p:txBody>
      </p:sp>
      <p:pic>
        <p:nvPicPr>
          <p:cNvPr id="3" name="Picture 2" descr="tmpaf87zw1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2590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Niño3.4 index</a:t>
            </a:r>
          </a:p>
        </p:txBody>
      </p:sp>
      <p:pic>
        <p:nvPicPr>
          <p:cNvPr id="3" name="Picture 2" descr="tmp7vgmipy6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Niño3 index</a:t>
            </a:r>
          </a:p>
        </p:txBody>
      </p:sp>
      <p:pic>
        <p:nvPicPr>
          <p:cNvPr id="3" name="Picture 2" descr="tmp9aj1vuh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Niño4 index</a:t>
            </a:r>
          </a:p>
        </p:txBody>
      </p:sp>
      <p:pic>
        <p:nvPicPr>
          <p:cNvPr id="3" name="Picture 2" descr="tmpgqgqw_h1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Niño1+2 index</a:t>
            </a:r>
          </a:p>
        </p:txBody>
      </p:sp>
      <p:pic>
        <p:nvPicPr>
          <p:cNvPr id="3" name="Picture 2" descr="tmpnnx25klj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SSTA along the equatorial Pacific</a:t>
            </a:r>
          </a:p>
        </p:txBody>
      </p:sp>
      <p:pic>
        <p:nvPicPr>
          <p:cNvPr id="3" name="Picture 2" descr="tmp14wfc9_w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3657600" cy="45967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29200" y="1371600"/>
            <a:ext cx="36576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EMI</a:t>
            </a:r>
          </a:p>
        </p:txBody>
      </p:sp>
      <p:pic>
        <p:nvPicPr>
          <p:cNvPr id="3" name="Picture 2" descr="tmpnr5zqnqx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DMI</a:t>
            </a:r>
          </a:p>
        </p:txBody>
      </p:sp>
      <p:pic>
        <p:nvPicPr>
          <p:cNvPr id="3" name="Picture 2" descr="tmp8okh2x8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WIO</a:t>
            </a:r>
          </a:p>
        </p:txBody>
      </p:sp>
      <p:pic>
        <p:nvPicPr>
          <p:cNvPr id="3" name="Picture 2" descr="tmp0s0z78o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